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6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8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27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53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56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4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69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43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54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46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17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26DA-298F-44B0-A55D-ED9CE204AB9E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01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3639" y="1687132"/>
            <a:ext cx="4559121" cy="1771316"/>
          </a:xfrm>
        </p:spPr>
        <p:txBody>
          <a:bodyPr>
            <a:normAutofit/>
          </a:bodyPr>
          <a:lstStyle/>
          <a:p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1725" y="3962646"/>
            <a:ext cx="4922950" cy="1819968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012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1227" y="1162843"/>
            <a:ext cx="5911404" cy="1155353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6676" y="2488405"/>
            <a:ext cx="6915955" cy="4054063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045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6068" y="365127"/>
            <a:ext cx="7459282" cy="1115944"/>
          </a:xfrm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96980"/>
            <a:ext cx="7886700" cy="3876541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859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92439" y="605307"/>
            <a:ext cx="6233376" cy="1085382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92439" y="1825624"/>
            <a:ext cx="6426559" cy="4691085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874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2047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0</Words>
  <Application>Microsoft Office PowerPoint</Application>
  <PresentationFormat>如螢幕大小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SECRT02</cp:lastModifiedBy>
  <cp:revision>5</cp:revision>
  <dcterms:created xsi:type="dcterms:W3CDTF">2020-06-09T07:34:44Z</dcterms:created>
  <dcterms:modified xsi:type="dcterms:W3CDTF">2020-06-18T07:51:02Z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3265189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