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552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 smtClean="0"/>
              <a:t>按一下以編輯母片副標題樣式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9726DA-298F-44B0-A55D-ED9CE204AB9E}" type="datetimeFigureOut">
              <a:rPr lang="zh-TW" altLang="en-US" smtClean="0"/>
              <a:t>2020/7/23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A4F673-566E-4994-9325-4509F8D5850D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109646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9726DA-298F-44B0-A55D-ED9CE204AB9E}" type="datetimeFigureOut">
              <a:rPr lang="zh-TW" altLang="en-US" smtClean="0"/>
              <a:t>2020/7/23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A4F673-566E-4994-9325-4509F8D5850D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8538641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9726DA-298F-44B0-A55D-ED9CE204AB9E}" type="datetimeFigureOut">
              <a:rPr lang="zh-TW" altLang="en-US" smtClean="0"/>
              <a:t>2020/7/23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A4F673-566E-4994-9325-4509F8D5850D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5202718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9726DA-298F-44B0-A55D-ED9CE204AB9E}" type="datetimeFigureOut">
              <a:rPr lang="zh-TW" altLang="en-US" smtClean="0"/>
              <a:t>2020/7/23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A4F673-566E-4994-9325-4509F8D5850D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2185359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9726DA-298F-44B0-A55D-ED9CE204AB9E}" type="datetimeFigureOut">
              <a:rPr lang="zh-TW" altLang="en-US" smtClean="0"/>
              <a:t>2020/7/23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A4F673-566E-4994-9325-4509F8D5850D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4025688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9726DA-298F-44B0-A55D-ED9CE204AB9E}" type="datetimeFigureOut">
              <a:rPr lang="zh-TW" altLang="en-US" smtClean="0"/>
              <a:t>2020/7/23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A4F673-566E-4994-9325-4509F8D5850D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184414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9726DA-298F-44B0-A55D-ED9CE204AB9E}" type="datetimeFigureOut">
              <a:rPr lang="zh-TW" altLang="en-US" smtClean="0"/>
              <a:t>2020/7/23</a:t>
            </a:fld>
            <a:endParaRPr lang="zh-TW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A4F673-566E-4994-9325-4509F8D5850D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3786900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9726DA-298F-44B0-A55D-ED9CE204AB9E}" type="datetimeFigureOut">
              <a:rPr lang="zh-TW" altLang="en-US" smtClean="0"/>
              <a:t>2020/7/23</a:t>
            </a:fld>
            <a:endParaRPr lang="zh-TW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A4F673-566E-4994-9325-4509F8D5850D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7054301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9726DA-298F-44B0-A55D-ED9CE204AB9E}" type="datetimeFigureOut">
              <a:rPr lang="zh-TW" altLang="en-US" smtClean="0"/>
              <a:t>2020/7/23</a:t>
            </a:fld>
            <a:endParaRPr lang="zh-TW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A4F673-566E-4994-9325-4509F8D5850D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5235403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9726DA-298F-44B0-A55D-ED9CE204AB9E}" type="datetimeFigureOut">
              <a:rPr lang="zh-TW" altLang="en-US" smtClean="0"/>
              <a:t>2020/7/23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A4F673-566E-4994-9325-4509F8D5850D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9584661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TW" altLang="en-US" smtClean="0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9726DA-298F-44B0-A55D-ED9CE204AB9E}" type="datetimeFigureOut">
              <a:rPr lang="zh-TW" altLang="en-US" smtClean="0"/>
              <a:t>2020/7/23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A4F673-566E-4994-9325-4509F8D5850D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9971727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9726DA-298F-44B0-A55D-ED9CE204AB9E}" type="datetimeFigureOut">
              <a:rPr lang="zh-TW" altLang="en-US" smtClean="0"/>
              <a:t>2020/7/23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A4F673-566E-4994-9325-4509F8D5850D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9960147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3198527" y="1030425"/>
            <a:ext cx="5671153" cy="2228163"/>
          </a:xfrm>
        </p:spPr>
        <p:txBody>
          <a:bodyPr>
            <a:normAutofit/>
          </a:bodyPr>
          <a:lstStyle/>
          <a:p>
            <a:endParaRPr lang="zh-TW" altLang="en-US" sz="4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3198527" y="3416531"/>
            <a:ext cx="5671153" cy="1080654"/>
          </a:xfrm>
        </p:spPr>
        <p:txBody>
          <a:bodyPr/>
          <a:lstStyle/>
          <a:p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414012662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921774"/>
            <a:ext cx="7875431" cy="1239535"/>
          </a:xfrm>
        </p:spPr>
        <p:txBody>
          <a:bodyPr/>
          <a:lstStyle/>
          <a:p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2327565"/>
            <a:ext cx="7875431" cy="4214904"/>
          </a:xfrm>
        </p:spPr>
        <p:txBody>
          <a:bodyPr/>
          <a:lstStyle/>
          <a:p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58045118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28650" y="772451"/>
            <a:ext cx="7886700" cy="1115944"/>
          </a:xfrm>
        </p:spPr>
        <p:txBody>
          <a:bodyPr/>
          <a:lstStyle/>
          <a:p>
            <a:endParaRPr lang="zh-TW" altLang="en-US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628650" y="2078183"/>
            <a:ext cx="7886700" cy="4276488"/>
          </a:xfrm>
        </p:spPr>
        <p:txBody>
          <a:bodyPr/>
          <a:lstStyle/>
          <a:p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02859847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862051" y="605307"/>
            <a:ext cx="6856947" cy="1085382"/>
          </a:xfrm>
        </p:spPr>
        <p:txBody>
          <a:bodyPr/>
          <a:lstStyle/>
          <a:p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1862051" y="1825624"/>
            <a:ext cx="6856947" cy="4691085"/>
          </a:xfrm>
        </p:spPr>
        <p:txBody>
          <a:bodyPr/>
          <a:lstStyle/>
          <a:p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91874664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佈景主題">
  <a:themeElements>
    <a:clrScheme name="Office 佈景主題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佈景主題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佈景主題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144</TotalTime>
  <Words>0</Words>
  <Application>Microsoft Office PowerPoint</Application>
  <PresentationFormat>如螢幕大小 (4:3)</PresentationFormat>
  <Paragraphs>0</Paragraphs>
  <Slides>4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5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4</vt:i4>
      </vt:variant>
    </vt:vector>
  </HeadingPairs>
  <TitlesOfParts>
    <vt:vector size="10" baseType="lpstr">
      <vt:lpstr>微軟正黑體</vt:lpstr>
      <vt:lpstr>新細明體</vt:lpstr>
      <vt:lpstr>Arial</vt:lpstr>
      <vt:lpstr>Calibri</vt:lpstr>
      <vt:lpstr>Calibri Light</vt:lpstr>
      <vt:lpstr>Office 佈景主題</vt:lpstr>
      <vt:lpstr>PowerPoint 簡報</vt:lpstr>
      <vt:lpstr>PowerPoint 簡報</vt:lpstr>
      <vt:lpstr>PowerPoint 簡報</vt:lpstr>
      <vt:lpstr>PowerPoint 簡報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user</dc:creator>
  <cp:lastModifiedBy>SECRT02</cp:lastModifiedBy>
  <cp:revision>6</cp:revision>
  <dcterms:created xsi:type="dcterms:W3CDTF">2020-06-09T07:34:44Z</dcterms:created>
  <dcterms:modified xsi:type="dcterms:W3CDTF">2020-07-23T05:40:03Z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name="NXPowerLiteLastOptimized" pid="2">
    <vt:lpwstr>2430130</vt:lpwstr>
  </property>
  <property fmtid="{D5CDD505-2E9C-101B-9397-08002B2CF9AE}" name="NXPowerLiteSettings" pid="3">
    <vt:lpwstr>C7000400038000</vt:lpwstr>
  </property>
  <property fmtid="{D5CDD505-2E9C-101B-9397-08002B2CF9AE}" name="NXPowerLiteVersion" pid="4">
    <vt:lpwstr>S9.0.1</vt:lpwstr>
  </property>
</Properties>
</file>