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6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8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27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53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56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4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69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43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54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46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1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0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5470" y="3218656"/>
            <a:ext cx="6400800" cy="1044251"/>
          </a:xfrm>
        </p:spPr>
        <p:txBody>
          <a:bodyPr>
            <a:normAutofit/>
          </a:bodyPr>
          <a:lstStyle/>
          <a:p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99257" y="4529316"/>
            <a:ext cx="6697013" cy="1819968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12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6670" y="737841"/>
            <a:ext cx="6915956" cy="1155353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670" y="1999008"/>
            <a:ext cx="7495505" cy="4054063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45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7882" y="1039008"/>
            <a:ext cx="6980349" cy="1115944"/>
          </a:xfrm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7882" y="2369713"/>
            <a:ext cx="7791718" cy="3721995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5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5769" y="605307"/>
            <a:ext cx="6452318" cy="1085382"/>
          </a:xfrm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7431" y="1825624"/>
            <a:ext cx="7160656" cy="4691085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74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Office PowerPoint</Application>
  <PresentationFormat>如螢幕大小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2020-06-09T07:34:44Z</dcterms:created>
  <dcterms:modified xsi:type="dcterms:W3CDTF">2020-06-16T03:37:15Z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2375739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